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4"/>
  </p:notesMasterIdLst>
  <p:sldIdLst>
    <p:sldId id="256" r:id="rId2"/>
    <p:sldId id="257" r:id="rId3"/>
  </p:sldIdLst>
  <p:sldSz cx="7708900" cy="7708900"/>
  <p:notesSz cx="7708900" cy="77089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610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40100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367213" y="0"/>
            <a:ext cx="3340100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22785-5FC9-DD47-B08F-4B116B4E1347}" type="datetimeFigureOut">
              <a:rPr lang="de-DE" smtClean="0"/>
              <a:t>25.02.2021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408238" y="577850"/>
            <a:ext cx="2892425" cy="28908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71525" y="3662363"/>
            <a:ext cx="6165850" cy="34686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7321550"/>
            <a:ext cx="3340100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367213" y="7321550"/>
            <a:ext cx="3340100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9A4AF-4668-BF4D-9415-5E04C91959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8442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8168" y="2394756"/>
            <a:ext cx="6552565" cy="1652417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56335" y="4368377"/>
            <a:ext cx="5396230" cy="19700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4392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529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588952" y="308714"/>
            <a:ext cx="1734503" cy="6577548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5445" y="308714"/>
            <a:ext cx="5075026" cy="6577548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7689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7609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950" y="4953683"/>
            <a:ext cx="6552565" cy="153107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8950" y="3267361"/>
            <a:ext cx="6552565" cy="168632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8552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5445" y="1798744"/>
            <a:ext cx="3404764" cy="508751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918691" y="1798744"/>
            <a:ext cx="3404764" cy="508751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909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5445" y="1725581"/>
            <a:ext cx="3406103" cy="7191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5445" y="2444721"/>
            <a:ext cx="3406103" cy="44415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916014" y="1725581"/>
            <a:ext cx="3407441" cy="7191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916014" y="2444721"/>
            <a:ext cx="3407441" cy="44415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4278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882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3833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5445" y="306929"/>
            <a:ext cx="2536175" cy="13062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13966" y="306929"/>
            <a:ext cx="4309489" cy="657933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5445" y="1613159"/>
            <a:ext cx="2536175" cy="527310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2387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0998" y="5396230"/>
            <a:ext cx="4625340" cy="6370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10998" y="688804"/>
            <a:ext cx="4625340" cy="46253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0998" y="6033285"/>
            <a:ext cx="4625340" cy="9047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1407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85445" y="308713"/>
            <a:ext cx="6938010" cy="1284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5445" y="1798744"/>
            <a:ext cx="6938010" cy="5087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85445" y="7145009"/>
            <a:ext cx="1798743" cy="410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33874" y="7145009"/>
            <a:ext cx="2441152" cy="410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524712" y="7145009"/>
            <a:ext cx="1798743" cy="410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50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piralblock-210x210_lin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08900" cy="770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56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piralblock-210x210_lin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08900" cy="770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65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Spiralblock-210x210_Vorlage.indd</dc:title>
  <dc:creator>setup</dc:creator>
  <cp:lastModifiedBy>Aleksandar Bejic | druck.at</cp:lastModifiedBy>
  <cp:revision>2</cp:revision>
  <dcterms:created xsi:type="dcterms:W3CDTF">2015-01-16T09:23:02Z</dcterms:created>
  <dcterms:modified xsi:type="dcterms:W3CDTF">2021-02-25T13:10:23Z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LastSaved">
    <vt:filetime>2015-01-16T00:00:00Z</vt:filetime>
  </property>
</Properties>
</file>